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64" r:id="rId4"/>
    <p:sldId id="267" r:id="rId5"/>
    <p:sldId id="259" r:id="rId6"/>
    <p:sldId id="268" r:id="rId7"/>
    <p:sldId id="265" r:id="rId8"/>
    <p:sldId id="261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P. Trerotola" initials="A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FFFB"/>
    <a:srgbClr val="43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7E0A8C-A53B-5DDC-FC28-3457851F16D8}" v="387" dt="2019-11-18T02:53:54.152"/>
    <p1510:client id="{2A6D6428-97B7-B04E-8176-AEA932DE7A10}" v="680" dt="2019-09-26T03:11:45.390"/>
    <p1510:client id="{38BA96F9-9B70-4A4A-A98C-F3C3F7653104}" v="136" dt="2019-11-17T04:59:59.615"/>
    <p1510:client id="{41F70142-0C5A-9122-756A-D39E6A707CA7}" v="68" dt="2019-11-18T20:43:53.389"/>
    <p1510:client id="{8AC446C4-EAAE-B5ED-7F83-B04E52EF362E}" v="1" dt="2019-11-18T12:41:06.195"/>
    <p1510:client id="{91593E0E-74F9-509B-C0AF-6E9394FD0097}" v="133" dt="2020-06-03T18:57:48.450"/>
    <p1510:client id="{A2110181-9C5A-1C1A-A4B5-150DA486770C}" v="246" dt="2020-06-11T20:52:35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0"/>
  </p:normalViewPr>
  <p:slideViewPr>
    <p:cSldViewPr snapToGrid="0">
      <p:cViewPr>
        <p:scale>
          <a:sx n="100" d="100"/>
          <a:sy n="100" d="100"/>
        </p:scale>
        <p:origin x="10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6" Type="http://schemas.microsoft.com/office/2016/11/relationships/changesInfo" Target="changesInfos/changesInfo1.xml"/><Relationship Id="rId17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sha Farzana" userId="S::farzanma22@pwcs-edu.org::61b140f1-8539-4b8c-bc5c-5ff97d7992fe" providerId="AD" clId="Web-{41F70142-0C5A-9122-756A-D39E6A707CA7}"/>
    <pc:docChg chg="modSld">
      <pc:chgData name="Maisha Farzana" userId="S::farzanma22@pwcs-edu.org::61b140f1-8539-4b8c-bc5c-5ff97d7992fe" providerId="AD" clId="Web-{41F70142-0C5A-9122-756A-D39E6A707CA7}" dt="2019-11-18T20:43:53.202" v="66" actId="20577"/>
      <pc:docMkLst>
        <pc:docMk/>
      </pc:docMkLst>
      <pc:sldChg chg="modSp">
        <pc:chgData name="Maisha Farzana" userId="S::farzanma22@pwcs-edu.org::61b140f1-8539-4b8c-bc5c-5ff97d7992fe" providerId="AD" clId="Web-{41F70142-0C5A-9122-756A-D39E6A707CA7}" dt="2019-11-18T20:43:50.780" v="64" actId="20577"/>
        <pc:sldMkLst>
          <pc:docMk/>
          <pc:sldMk cId="2465338939" sldId="259"/>
        </pc:sldMkLst>
        <pc:spChg chg="mod">
          <ac:chgData name="Maisha Farzana" userId="S::farzanma22@pwcs-edu.org::61b140f1-8539-4b8c-bc5c-5ff97d7992fe" providerId="AD" clId="Web-{41F70142-0C5A-9122-756A-D39E6A707CA7}" dt="2019-11-18T20:43:50.780" v="64" actId="20577"/>
          <ac:spMkLst>
            <pc:docMk/>
            <pc:sldMk cId="2465338939" sldId="259"/>
            <ac:spMk id="4" creationId="{5C3583BC-1E22-4E90-9CEA-9674884D32B8}"/>
          </ac:spMkLst>
        </pc:spChg>
      </pc:sldChg>
    </pc:docChg>
  </pc:docChgLst>
  <pc:docChgLst>
    <pc:chgData name="Maisha Farzana" userId="S::farzanma22@pwcs-edu.org::61b140f1-8539-4b8c-bc5c-5ff97d7992fe" providerId="AD" clId="Web-{C2D4F020-A1FD-1BE4-5642-4EF1F3B784A3}"/>
    <pc:docChg chg="addSld modSld">
      <pc:chgData name="Maisha Farzana" userId="S::farzanma22@pwcs-edu.org::61b140f1-8539-4b8c-bc5c-5ff97d7992fe" providerId="AD" clId="Web-{C2D4F020-A1FD-1BE4-5642-4EF1F3B784A3}" dt="2019-09-26T01:20:31.085" v="88" actId="1076"/>
      <pc:docMkLst>
        <pc:docMk/>
      </pc:docMkLst>
      <pc:sldChg chg="addSp delSp modSp mod setBg">
        <pc:chgData name="Maisha Farzana" userId="S::farzanma22@pwcs-edu.org::61b140f1-8539-4b8c-bc5c-5ff97d7992fe" providerId="AD" clId="Web-{C2D4F020-A1FD-1BE4-5642-4EF1F3B784A3}" dt="2019-09-26T01:20:31.085" v="88" actId="1076"/>
        <pc:sldMkLst>
          <pc:docMk/>
          <pc:sldMk cId="2915479158" sldId="257"/>
        </pc:sldMkLst>
        <pc:spChg chg="add mod">
          <ac:chgData name="Maisha Farzana" userId="S::farzanma22@pwcs-edu.org::61b140f1-8539-4b8c-bc5c-5ff97d7992fe" providerId="AD" clId="Web-{C2D4F020-A1FD-1BE4-5642-4EF1F3B784A3}" dt="2019-09-26T01:20:31.085" v="88" actId="1076"/>
          <ac:spMkLst>
            <pc:docMk/>
            <pc:sldMk cId="2915479158" sldId="257"/>
            <ac:spMk id="8" creationId="{0C279C19-800E-4EC4-A9BD-6A8AF598E02A}"/>
          </ac:spMkLst>
        </pc:spChg>
        <pc:picChg chg="add del mod">
          <ac:chgData name="Maisha Farzana" userId="S::farzanma22@pwcs-edu.org::61b140f1-8539-4b8c-bc5c-5ff97d7992fe" providerId="AD" clId="Web-{C2D4F020-A1FD-1BE4-5642-4EF1F3B784A3}" dt="2019-09-26T01:14:52.649" v="5"/>
          <ac:picMkLst>
            <pc:docMk/>
            <pc:sldMk cId="2915479158" sldId="257"/>
            <ac:picMk id="2" creationId="{B419930D-B06A-43CE-9FE1-84F21D953C01}"/>
          </ac:picMkLst>
        </pc:picChg>
        <pc:picChg chg="add del mod">
          <ac:chgData name="Maisha Farzana" userId="S::farzanma22@pwcs-edu.org::61b140f1-8539-4b8c-bc5c-5ff97d7992fe" providerId="AD" clId="Web-{C2D4F020-A1FD-1BE4-5642-4EF1F3B784A3}" dt="2019-09-26T01:15:38.057" v="12"/>
          <ac:picMkLst>
            <pc:docMk/>
            <pc:sldMk cId="2915479158" sldId="257"/>
            <ac:picMk id="4" creationId="{29ADFEA8-8A95-405D-8C6A-BA17A799F9E7}"/>
          </ac:picMkLst>
        </pc:picChg>
        <pc:picChg chg="add mod">
          <ac:chgData name="Maisha Farzana" userId="S::farzanma22@pwcs-edu.org::61b140f1-8539-4b8c-bc5c-5ff97d7992fe" providerId="AD" clId="Web-{C2D4F020-A1FD-1BE4-5642-4EF1F3B784A3}" dt="2019-09-26T01:17:58.422" v="14"/>
          <ac:picMkLst>
            <pc:docMk/>
            <pc:sldMk cId="2915479158" sldId="257"/>
            <ac:picMk id="6" creationId="{1F796BE3-2CB2-4D91-88EA-26C27732A769}"/>
          </ac:picMkLst>
        </pc:picChg>
      </pc:sldChg>
      <pc:sldChg chg="add replId">
        <pc:chgData name="Maisha Farzana" userId="S::farzanma22@pwcs-edu.org::61b140f1-8539-4b8c-bc5c-5ff97d7992fe" providerId="AD" clId="Web-{C2D4F020-A1FD-1BE4-5642-4EF1F3B784A3}" dt="2019-09-26T01:18:09.110" v="15"/>
        <pc:sldMkLst>
          <pc:docMk/>
          <pc:sldMk cId="2047676460" sldId="258"/>
        </pc:sldMkLst>
      </pc:sldChg>
    </pc:docChg>
  </pc:docChgLst>
  <pc:docChgLst>
    <pc:chgData name="Maria Zafar" userId="641149e9-6c86-467f-8da7-7ed4fed3b9d8" providerId="ADAL" clId="{2A6D6428-97B7-B04E-8176-AEA932DE7A10}"/>
    <pc:docChg chg="undo custSel addSld delSld modSld sldOrd">
      <pc:chgData name="Maria Zafar" userId="641149e9-6c86-467f-8da7-7ed4fed3b9d8" providerId="ADAL" clId="{2A6D6428-97B7-B04E-8176-AEA932DE7A10}" dt="2019-09-27T19:17:02.402" v="1230" actId="20577"/>
      <pc:docMkLst>
        <pc:docMk/>
      </pc:docMkLst>
      <pc:sldChg chg="modSp">
        <pc:chgData name="Maria Zafar" userId="641149e9-6c86-467f-8da7-7ed4fed3b9d8" providerId="ADAL" clId="{2A6D6428-97B7-B04E-8176-AEA932DE7A10}" dt="2019-09-26T03:08:46.963" v="609" actId="20577"/>
        <pc:sldMkLst>
          <pc:docMk/>
          <pc:sldMk cId="2047676460" sldId="258"/>
        </pc:sldMkLst>
        <pc:spChg chg="mod">
          <ac:chgData name="Maria Zafar" userId="641149e9-6c86-467f-8da7-7ed4fed3b9d8" providerId="ADAL" clId="{2A6D6428-97B7-B04E-8176-AEA932DE7A10}" dt="2019-09-26T03:08:46.963" v="609" actId="20577"/>
          <ac:spMkLst>
            <pc:docMk/>
            <pc:sldMk cId="2047676460" sldId="258"/>
            <ac:spMk id="4" creationId="{811438F7-4366-42F1-868F-592FEE997686}"/>
          </ac:spMkLst>
        </pc:spChg>
      </pc:sldChg>
      <pc:sldChg chg="modSp">
        <pc:chgData name="Maria Zafar" userId="641149e9-6c86-467f-8da7-7ed4fed3b9d8" providerId="ADAL" clId="{2A6D6428-97B7-B04E-8176-AEA932DE7A10}" dt="2019-09-27T19:17:02.402" v="1230" actId="20577"/>
        <pc:sldMkLst>
          <pc:docMk/>
          <pc:sldMk cId="2465338939" sldId="259"/>
        </pc:sldMkLst>
        <pc:spChg chg="mod">
          <ac:chgData name="Maria Zafar" userId="641149e9-6c86-467f-8da7-7ed4fed3b9d8" providerId="ADAL" clId="{2A6D6428-97B7-B04E-8176-AEA932DE7A10}" dt="2019-09-27T19:17:02.402" v="1230" actId="20577"/>
          <ac:spMkLst>
            <pc:docMk/>
            <pc:sldMk cId="2465338939" sldId="259"/>
            <ac:spMk id="4" creationId="{5C3583BC-1E22-4E90-9CEA-9674884D32B8}"/>
          </ac:spMkLst>
        </pc:spChg>
        <pc:picChg chg="mod">
          <ac:chgData name="Maria Zafar" userId="641149e9-6c86-467f-8da7-7ed4fed3b9d8" providerId="ADAL" clId="{2A6D6428-97B7-B04E-8176-AEA932DE7A10}" dt="2019-09-26T03:03:34.110" v="255" actId="14100"/>
          <ac:picMkLst>
            <pc:docMk/>
            <pc:sldMk cId="2465338939" sldId="259"/>
            <ac:picMk id="6" creationId="{1F796BE3-2CB2-4D91-88EA-26C27732A769}"/>
          </ac:picMkLst>
        </pc:picChg>
      </pc:sldChg>
      <pc:sldChg chg="modSp">
        <pc:chgData name="Maria Zafar" userId="641149e9-6c86-467f-8da7-7ed4fed3b9d8" providerId="ADAL" clId="{2A6D6428-97B7-B04E-8176-AEA932DE7A10}" dt="2019-09-26T11:21:40.515" v="1163" actId="20577"/>
        <pc:sldMkLst>
          <pc:docMk/>
          <pc:sldMk cId="464251084" sldId="261"/>
        </pc:sldMkLst>
        <pc:spChg chg="mod">
          <ac:chgData name="Maria Zafar" userId="641149e9-6c86-467f-8da7-7ed4fed3b9d8" providerId="ADAL" clId="{2A6D6428-97B7-B04E-8176-AEA932DE7A10}" dt="2019-09-26T11:21:40.515" v="1163" actId="20577"/>
          <ac:spMkLst>
            <pc:docMk/>
            <pc:sldMk cId="464251084" sldId="261"/>
            <ac:spMk id="4" creationId="{DA887224-CA5C-4E36-8519-2961940138EB}"/>
          </ac:spMkLst>
        </pc:spChg>
      </pc:sldChg>
      <pc:sldChg chg="addSp delSp modSp new mod modClrScheme chgLayout">
        <pc:chgData name="Maria Zafar" userId="641149e9-6c86-467f-8da7-7ed4fed3b9d8" providerId="ADAL" clId="{2A6D6428-97B7-B04E-8176-AEA932DE7A10}" dt="2019-09-26T03:05:33.572" v="341" actId="20577"/>
        <pc:sldMkLst>
          <pc:docMk/>
          <pc:sldMk cId="1463085028" sldId="262"/>
        </pc:sldMkLst>
        <pc:spChg chg="add mod">
          <ac:chgData name="Maria Zafar" userId="641149e9-6c86-467f-8da7-7ed4fed3b9d8" providerId="ADAL" clId="{2A6D6428-97B7-B04E-8176-AEA932DE7A10}" dt="2019-09-26T03:04:28.822" v="273" actId="20577"/>
          <ac:spMkLst>
            <pc:docMk/>
            <pc:sldMk cId="1463085028" sldId="262"/>
            <ac:spMk id="4" creationId="{D9C2DBDC-1A2D-894C-BF04-253BA180ECBA}"/>
          </ac:spMkLst>
        </pc:spChg>
        <pc:spChg chg="add mod">
          <ac:chgData name="Maria Zafar" userId="641149e9-6c86-467f-8da7-7ed4fed3b9d8" providerId="ADAL" clId="{2A6D6428-97B7-B04E-8176-AEA932DE7A10}" dt="2019-09-26T03:05:33.572" v="341" actId="20577"/>
          <ac:spMkLst>
            <pc:docMk/>
            <pc:sldMk cId="1463085028" sldId="262"/>
            <ac:spMk id="5" creationId="{9C85B596-7431-024F-BFCB-DDF506844E40}"/>
          </ac:spMkLst>
        </pc:spChg>
        <pc:graphicFrameChg chg="add del modGraphic">
          <ac:chgData name="Maria Zafar" userId="641149e9-6c86-467f-8da7-7ed4fed3b9d8" providerId="ADAL" clId="{2A6D6428-97B7-B04E-8176-AEA932DE7A10}" dt="2019-09-26T03:04:01.610" v="267" actId="3680"/>
          <ac:graphicFrameMkLst>
            <pc:docMk/>
            <pc:sldMk cId="1463085028" sldId="262"/>
            <ac:graphicFrameMk id="2" creationId="{0742A68E-5D51-DF4B-88C5-FB29D6DAFC51}"/>
          </ac:graphicFrameMkLst>
        </pc:graphicFrameChg>
      </pc:sldChg>
      <pc:sldChg chg="addSp modSp new mod modClrScheme chgLayout">
        <pc:chgData name="Maria Zafar" userId="641149e9-6c86-467f-8da7-7ed4fed3b9d8" providerId="ADAL" clId="{2A6D6428-97B7-B04E-8176-AEA932DE7A10}" dt="2019-09-26T03:09:13.588" v="612" actId="20577"/>
        <pc:sldMkLst>
          <pc:docMk/>
          <pc:sldMk cId="3742545511" sldId="263"/>
        </pc:sldMkLst>
        <pc:spChg chg="add mod">
          <ac:chgData name="Maria Zafar" userId="641149e9-6c86-467f-8da7-7ed4fed3b9d8" providerId="ADAL" clId="{2A6D6428-97B7-B04E-8176-AEA932DE7A10}" dt="2019-09-26T03:07:20.261" v="393" actId="20577"/>
          <ac:spMkLst>
            <pc:docMk/>
            <pc:sldMk cId="3742545511" sldId="263"/>
            <ac:spMk id="2" creationId="{14C658EB-CFAE-7341-BC75-5C0332D3F378}"/>
          </ac:spMkLst>
        </pc:spChg>
        <pc:spChg chg="add mod">
          <ac:chgData name="Maria Zafar" userId="641149e9-6c86-467f-8da7-7ed4fed3b9d8" providerId="ADAL" clId="{2A6D6428-97B7-B04E-8176-AEA932DE7A10}" dt="2019-09-26T03:09:13.588" v="612" actId="20577"/>
          <ac:spMkLst>
            <pc:docMk/>
            <pc:sldMk cId="3742545511" sldId="263"/>
            <ac:spMk id="3" creationId="{B54AFE3A-7C24-AA48-BEDF-A59A06045901}"/>
          </ac:spMkLst>
        </pc:spChg>
      </pc:sldChg>
      <pc:sldChg chg="modSp">
        <pc:chgData name="Maria Zafar" userId="641149e9-6c86-467f-8da7-7ed4fed3b9d8" providerId="ADAL" clId="{2A6D6428-97B7-B04E-8176-AEA932DE7A10}" dt="2019-09-26T11:16:54.146" v="1138" actId="1076"/>
        <pc:sldMkLst>
          <pc:docMk/>
          <pc:sldMk cId="2208082087" sldId="264"/>
        </pc:sldMkLst>
        <pc:spChg chg="mod">
          <ac:chgData name="Maria Zafar" userId="641149e9-6c86-467f-8da7-7ed4fed3b9d8" providerId="ADAL" clId="{2A6D6428-97B7-B04E-8176-AEA932DE7A10}" dt="2019-09-26T10:34:17.803" v="906" actId="1076"/>
          <ac:spMkLst>
            <pc:docMk/>
            <pc:sldMk cId="2208082087" sldId="264"/>
            <ac:spMk id="2" creationId="{8EC1B301-927B-4DDD-A71B-0DB9800EDCFC}"/>
          </ac:spMkLst>
        </pc:spChg>
        <pc:spChg chg="mod">
          <ac:chgData name="Maria Zafar" userId="641149e9-6c86-467f-8da7-7ed4fed3b9d8" providerId="ADAL" clId="{2A6D6428-97B7-B04E-8176-AEA932DE7A10}" dt="2019-09-26T11:16:54.146" v="1138" actId="1076"/>
          <ac:spMkLst>
            <pc:docMk/>
            <pc:sldMk cId="2208082087" sldId="264"/>
            <ac:spMk id="4" creationId="{811438F7-4366-42F1-868F-592FEE997686}"/>
          </ac:spMkLst>
        </pc:spChg>
      </pc:sldChg>
      <pc:sldChg chg="addSp delSp modSp new del mod ord modClrScheme chgLayout">
        <pc:chgData name="Maria Zafar" userId="641149e9-6c86-467f-8da7-7ed4fed3b9d8" providerId="ADAL" clId="{2A6D6428-97B7-B04E-8176-AEA932DE7A10}" dt="2019-09-26T03:11:45.391" v="682" actId="2696"/>
        <pc:sldMkLst>
          <pc:docMk/>
          <pc:sldMk cId="3648352552" sldId="264"/>
        </pc:sldMkLst>
        <pc:spChg chg="add mod ord">
          <ac:chgData name="Maria Zafar" userId="641149e9-6c86-467f-8da7-7ed4fed3b9d8" providerId="ADAL" clId="{2A6D6428-97B7-B04E-8176-AEA932DE7A10}" dt="2019-09-26T03:09:45.967" v="677" actId="20577"/>
          <ac:spMkLst>
            <pc:docMk/>
            <pc:sldMk cId="3648352552" sldId="264"/>
            <ac:spMk id="2" creationId="{F7BA24B8-59FB-FB4C-B943-6B9556EFADE9}"/>
          </ac:spMkLst>
        </pc:spChg>
        <pc:spChg chg="add mod ord">
          <ac:chgData name="Maria Zafar" userId="641149e9-6c86-467f-8da7-7ed4fed3b9d8" providerId="ADAL" clId="{2A6D6428-97B7-B04E-8176-AEA932DE7A10}" dt="2019-09-26T03:11:10.710" v="680" actId="20577"/>
          <ac:spMkLst>
            <pc:docMk/>
            <pc:sldMk cId="3648352552" sldId="264"/>
            <ac:spMk id="3" creationId="{7BC87287-C697-B347-AA2E-5A83B34AC1DC}"/>
          </ac:spMkLst>
        </pc:spChg>
        <pc:spChg chg="add del mod">
          <ac:chgData name="Maria Zafar" userId="641149e9-6c86-467f-8da7-7ed4fed3b9d8" providerId="ADAL" clId="{2A6D6428-97B7-B04E-8176-AEA932DE7A10}" dt="2019-09-26T03:09:26.437" v="615" actId="700"/>
          <ac:spMkLst>
            <pc:docMk/>
            <pc:sldMk cId="3648352552" sldId="264"/>
            <ac:spMk id="4" creationId="{E195D1BB-718F-5F4E-B9E8-21BFB0C49B73}"/>
          </ac:spMkLst>
        </pc:spChg>
      </pc:sldChg>
      <pc:sldChg chg="modSp">
        <pc:chgData name="Maria Zafar" userId="641149e9-6c86-467f-8da7-7ed4fed3b9d8" providerId="ADAL" clId="{2A6D6428-97B7-B04E-8176-AEA932DE7A10}" dt="2019-09-26T16:37:49.952" v="1196" actId="20577"/>
        <pc:sldMkLst>
          <pc:docMk/>
          <pc:sldMk cId="155672772" sldId="265"/>
        </pc:sldMkLst>
        <pc:spChg chg="mod">
          <ac:chgData name="Maria Zafar" userId="641149e9-6c86-467f-8da7-7ed4fed3b9d8" providerId="ADAL" clId="{2A6D6428-97B7-B04E-8176-AEA932DE7A10}" dt="2019-09-26T16:37:49.952" v="1196" actId="20577"/>
          <ac:spMkLst>
            <pc:docMk/>
            <pc:sldMk cId="155672772" sldId="265"/>
            <ac:spMk id="4" creationId="{5C3583BC-1E22-4E90-9CEA-9674884D32B8}"/>
          </ac:spMkLst>
        </pc:spChg>
      </pc:sldChg>
      <pc:sldChg chg="addSp modSp new mod modClrScheme chgLayout">
        <pc:chgData name="Maria Zafar" userId="641149e9-6c86-467f-8da7-7ed4fed3b9d8" providerId="ADAL" clId="{2A6D6428-97B7-B04E-8176-AEA932DE7A10}" dt="2019-09-26T11:21:24.130" v="1160" actId="20577"/>
        <pc:sldMkLst>
          <pc:docMk/>
          <pc:sldMk cId="1307035822" sldId="266"/>
        </pc:sldMkLst>
        <pc:spChg chg="add mod">
          <ac:chgData name="Maria Zafar" userId="641149e9-6c86-467f-8da7-7ed4fed3b9d8" providerId="ADAL" clId="{2A6D6428-97B7-B04E-8176-AEA932DE7A10}" dt="2019-09-26T11:13:43.746" v="939" actId="20577"/>
          <ac:spMkLst>
            <pc:docMk/>
            <pc:sldMk cId="1307035822" sldId="266"/>
            <ac:spMk id="2" creationId="{B2ADB87C-ADD4-EB40-958C-35CB658D7F39}"/>
          </ac:spMkLst>
        </pc:spChg>
        <pc:spChg chg="add mod">
          <ac:chgData name="Maria Zafar" userId="641149e9-6c86-467f-8da7-7ed4fed3b9d8" providerId="ADAL" clId="{2A6D6428-97B7-B04E-8176-AEA932DE7A10}" dt="2019-09-26T11:21:24.130" v="1160" actId="20577"/>
          <ac:spMkLst>
            <pc:docMk/>
            <pc:sldMk cId="1307035822" sldId="266"/>
            <ac:spMk id="3" creationId="{09784379-275F-1A47-A208-E039CDADE79D}"/>
          </ac:spMkLst>
        </pc:spChg>
      </pc:sldChg>
    </pc:docChg>
  </pc:docChgLst>
  <pc:docChgLst>
    <pc:chgData name="Maisha Farzana" userId="S::farzanma22@pwcs-edu.org::61b140f1-8539-4b8c-bc5c-5ff97d7992fe" providerId="AD" clId="Web-{267E0A8C-A53B-5DDC-FC28-3457851F16D8}"/>
    <pc:docChg chg="addSld modSld">
      <pc:chgData name="Maisha Farzana" userId="S::farzanma22@pwcs-edu.org::61b140f1-8539-4b8c-bc5c-5ff97d7992fe" providerId="AD" clId="Web-{267E0A8C-A53B-5DDC-FC28-3457851F16D8}" dt="2019-11-18T02:53:50.652" v="378" actId="20577"/>
      <pc:docMkLst>
        <pc:docMk/>
      </pc:docMkLst>
      <pc:sldChg chg="modSp">
        <pc:chgData name="Maisha Farzana" userId="S::farzanma22@pwcs-edu.org::61b140f1-8539-4b8c-bc5c-5ff97d7992fe" providerId="AD" clId="Web-{267E0A8C-A53B-5DDC-FC28-3457851F16D8}" dt="2019-11-18T02:53:50.199" v="375" actId="20577"/>
        <pc:sldMkLst>
          <pc:docMk/>
          <pc:sldMk cId="2465338939" sldId="259"/>
        </pc:sldMkLst>
        <pc:spChg chg="mod">
          <ac:chgData name="Maisha Farzana" userId="S::farzanma22@pwcs-edu.org::61b140f1-8539-4b8c-bc5c-5ff97d7992fe" providerId="AD" clId="Web-{267E0A8C-A53B-5DDC-FC28-3457851F16D8}" dt="2019-11-18T02:47:29.932" v="12" actId="1076"/>
          <ac:spMkLst>
            <pc:docMk/>
            <pc:sldMk cId="2465338939" sldId="259"/>
            <ac:spMk id="2" creationId="{8EC1B301-927B-4DDD-A71B-0DB9800EDCFC}"/>
          </ac:spMkLst>
        </pc:spChg>
        <pc:spChg chg="mod">
          <ac:chgData name="Maisha Farzana" userId="S::farzanma22@pwcs-edu.org::61b140f1-8539-4b8c-bc5c-5ff97d7992fe" providerId="AD" clId="Web-{267E0A8C-A53B-5DDC-FC28-3457851F16D8}" dt="2019-11-18T02:53:50.199" v="375" actId="20577"/>
          <ac:spMkLst>
            <pc:docMk/>
            <pc:sldMk cId="2465338939" sldId="259"/>
            <ac:spMk id="4" creationId="{5C3583BC-1E22-4E90-9CEA-9674884D32B8}"/>
          </ac:spMkLst>
        </pc:spChg>
      </pc:sldChg>
      <pc:sldChg chg="modSp">
        <pc:chgData name="Maisha Farzana" userId="S::farzanma22@pwcs-edu.org::61b140f1-8539-4b8c-bc5c-5ff97d7992fe" providerId="AD" clId="Web-{267E0A8C-A53B-5DDC-FC28-3457851F16D8}" dt="2019-11-18T02:50:52.714" v="143" actId="20577"/>
        <pc:sldMkLst>
          <pc:docMk/>
          <pc:sldMk cId="1281951882" sldId="260"/>
        </pc:sldMkLst>
        <pc:spChg chg="mod">
          <ac:chgData name="Maisha Farzana" userId="S::farzanma22@pwcs-edu.org::61b140f1-8539-4b8c-bc5c-5ff97d7992fe" providerId="AD" clId="Web-{267E0A8C-A53B-5DDC-FC28-3457851F16D8}" dt="2019-11-18T02:50:52.714" v="143" actId="20577"/>
          <ac:spMkLst>
            <pc:docMk/>
            <pc:sldMk cId="1281951882" sldId="260"/>
            <ac:spMk id="2" creationId="{8EC1B301-927B-4DDD-A71B-0DB9800EDCFC}"/>
          </ac:spMkLst>
        </pc:spChg>
      </pc:sldChg>
      <pc:sldChg chg="modSp">
        <pc:chgData name="Maisha Farzana" userId="S::farzanma22@pwcs-edu.org::61b140f1-8539-4b8c-bc5c-5ff97d7992fe" providerId="AD" clId="Web-{267E0A8C-A53B-5DDC-FC28-3457851F16D8}" dt="2019-11-18T02:50:39.948" v="138" actId="1076"/>
        <pc:sldMkLst>
          <pc:docMk/>
          <pc:sldMk cId="155672772" sldId="265"/>
        </pc:sldMkLst>
        <pc:spChg chg="mod">
          <ac:chgData name="Maisha Farzana" userId="S::farzanma22@pwcs-edu.org::61b140f1-8539-4b8c-bc5c-5ff97d7992fe" providerId="AD" clId="Web-{267E0A8C-A53B-5DDC-FC28-3457851F16D8}" dt="2019-11-18T02:50:37.308" v="137" actId="14100"/>
          <ac:spMkLst>
            <pc:docMk/>
            <pc:sldMk cId="155672772" sldId="265"/>
            <ac:spMk id="4" creationId="{5C3583BC-1E22-4E90-9CEA-9674884D32B8}"/>
          </ac:spMkLst>
        </pc:spChg>
        <pc:picChg chg="mod">
          <ac:chgData name="Maisha Farzana" userId="S::farzanma22@pwcs-edu.org::61b140f1-8539-4b8c-bc5c-5ff97d7992fe" providerId="AD" clId="Web-{267E0A8C-A53B-5DDC-FC28-3457851F16D8}" dt="2019-11-18T02:50:39.948" v="138" actId="1076"/>
          <ac:picMkLst>
            <pc:docMk/>
            <pc:sldMk cId="155672772" sldId="265"/>
            <ac:picMk id="6" creationId="{1F796BE3-2CB2-4D91-88EA-26C27732A769}"/>
          </ac:picMkLst>
        </pc:picChg>
      </pc:sldChg>
      <pc:sldChg chg="modSp add replId">
        <pc:chgData name="Maisha Farzana" userId="S::farzanma22@pwcs-edu.org::61b140f1-8539-4b8c-bc5c-5ff97d7992fe" providerId="AD" clId="Web-{267E0A8C-A53B-5DDC-FC28-3457851F16D8}" dt="2019-11-18T02:51:24.073" v="159" actId="20577"/>
        <pc:sldMkLst>
          <pc:docMk/>
          <pc:sldMk cId="1281735232" sldId="268"/>
        </pc:sldMkLst>
        <pc:spChg chg="mod">
          <ac:chgData name="Maisha Farzana" userId="S::farzanma22@pwcs-edu.org::61b140f1-8539-4b8c-bc5c-5ff97d7992fe" providerId="AD" clId="Web-{267E0A8C-A53B-5DDC-FC28-3457851F16D8}" dt="2019-11-18T02:50:17.901" v="131" actId="1076"/>
          <ac:spMkLst>
            <pc:docMk/>
            <pc:sldMk cId="1281735232" sldId="268"/>
            <ac:spMk id="2" creationId="{8EC1B301-927B-4DDD-A71B-0DB9800EDCFC}"/>
          </ac:spMkLst>
        </pc:spChg>
        <pc:spChg chg="mod">
          <ac:chgData name="Maisha Farzana" userId="S::farzanma22@pwcs-edu.org::61b140f1-8539-4b8c-bc5c-5ff97d7992fe" providerId="AD" clId="Web-{267E0A8C-A53B-5DDC-FC28-3457851F16D8}" dt="2019-11-18T02:51:24.073" v="159" actId="20577"/>
          <ac:spMkLst>
            <pc:docMk/>
            <pc:sldMk cId="1281735232" sldId="268"/>
            <ac:spMk id="4" creationId="{5C3583BC-1E22-4E90-9CEA-9674884D32B8}"/>
          </ac:spMkLst>
        </pc:spChg>
      </pc:sldChg>
    </pc:docChg>
  </pc:docChgLst>
  <pc:docChgLst>
    <pc:chgData name="Maisha Farzana" userId="S::farzanma22@pwcs-edu.org::61b140f1-8539-4b8c-bc5c-5ff97d7992fe" providerId="AD" clId="Web-{B9FE325A-5844-DB49-DC28-4BCD6A4925A2}"/>
    <pc:docChg chg="addSld delSld modSld sldOrd">
      <pc:chgData name="Maisha Farzana" userId="S::farzanma22@pwcs-edu.org::61b140f1-8539-4b8c-bc5c-5ff97d7992fe" providerId="AD" clId="Web-{B9FE325A-5844-DB49-DC28-4BCD6A4925A2}" dt="2019-09-26T03:38:45.838" v="984" actId="20577"/>
      <pc:docMkLst>
        <pc:docMk/>
      </pc:docMkLst>
      <pc:sldChg chg="addSp modSp">
        <pc:chgData name="Maisha Farzana" userId="S::farzanma22@pwcs-edu.org::61b140f1-8539-4b8c-bc5c-5ff97d7992fe" providerId="AD" clId="Web-{B9FE325A-5844-DB49-DC28-4BCD6A4925A2}" dt="2019-09-26T03:38:22.806" v="978" actId="20577"/>
        <pc:sldMkLst>
          <pc:docMk/>
          <pc:sldMk cId="2047676460" sldId="258"/>
        </pc:sldMkLst>
        <pc:spChg chg="add mod">
          <ac:chgData name="Maisha Farzana" userId="S::farzanma22@pwcs-edu.org::61b140f1-8539-4b8c-bc5c-5ff97d7992fe" providerId="AD" clId="Web-{B9FE325A-5844-DB49-DC28-4BCD6A4925A2}" dt="2019-09-26T02:15:10.623" v="319" actId="20577"/>
          <ac:spMkLst>
            <pc:docMk/>
            <pc:sldMk cId="2047676460" sldId="258"/>
            <ac:spMk id="2" creationId="{8EC1B301-927B-4DDD-A71B-0DB9800EDCFC}"/>
          </ac:spMkLst>
        </pc:spChg>
        <pc:spChg chg="add mod">
          <ac:chgData name="Maisha Farzana" userId="S::farzanma22@pwcs-edu.org::61b140f1-8539-4b8c-bc5c-5ff97d7992fe" providerId="AD" clId="Web-{B9FE325A-5844-DB49-DC28-4BCD6A4925A2}" dt="2019-09-26T01:53:34.089" v="30" actId="20577"/>
          <ac:spMkLst>
            <pc:docMk/>
            <pc:sldMk cId="2047676460" sldId="258"/>
            <ac:spMk id="3" creationId="{905C77E8-DC26-4878-9196-643A87B68B50}"/>
          </ac:spMkLst>
        </pc:spChg>
        <pc:spChg chg="add mod">
          <ac:chgData name="Maisha Farzana" userId="S::farzanma22@pwcs-edu.org::61b140f1-8539-4b8c-bc5c-5ff97d7992fe" providerId="AD" clId="Web-{B9FE325A-5844-DB49-DC28-4BCD6A4925A2}" dt="2019-09-26T03:38:22.806" v="978" actId="20577"/>
          <ac:spMkLst>
            <pc:docMk/>
            <pc:sldMk cId="2047676460" sldId="258"/>
            <ac:spMk id="4" creationId="{811438F7-4366-42F1-868F-592FEE997686}"/>
          </ac:spMkLst>
        </pc:spChg>
      </pc:sldChg>
      <pc:sldChg chg="addSp modSp add replId">
        <pc:chgData name="Maisha Farzana" userId="S::farzanma22@pwcs-edu.org::61b140f1-8539-4b8c-bc5c-5ff97d7992fe" providerId="AD" clId="Web-{B9FE325A-5844-DB49-DC28-4BCD6A4925A2}" dt="2019-09-26T02:54:24.530" v="829" actId="1076"/>
        <pc:sldMkLst>
          <pc:docMk/>
          <pc:sldMk cId="2465338939" sldId="259"/>
        </pc:sldMkLst>
        <pc:spChg chg="mod">
          <ac:chgData name="Maisha Farzana" userId="S::farzanma22@pwcs-edu.org::61b140f1-8539-4b8c-bc5c-5ff97d7992fe" providerId="AD" clId="Web-{B9FE325A-5844-DB49-DC28-4BCD6A4925A2}" dt="2019-09-26T02:54:24.530" v="829" actId="1076"/>
          <ac:spMkLst>
            <pc:docMk/>
            <pc:sldMk cId="2465338939" sldId="259"/>
            <ac:spMk id="2" creationId="{8EC1B301-927B-4DDD-A71B-0DB9800EDCFC}"/>
          </ac:spMkLst>
        </pc:spChg>
        <pc:spChg chg="add mod">
          <ac:chgData name="Maisha Farzana" userId="S::farzanma22@pwcs-edu.org::61b140f1-8539-4b8c-bc5c-5ff97d7992fe" providerId="AD" clId="Web-{B9FE325A-5844-DB49-DC28-4BCD6A4925A2}" dt="2019-09-26T02:36:12.281" v="560" actId="1076"/>
          <ac:spMkLst>
            <pc:docMk/>
            <pc:sldMk cId="2465338939" sldId="259"/>
            <ac:spMk id="4" creationId="{5C3583BC-1E22-4E90-9CEA-9674884D32B8}"/>
          </ac:spMkLst>
        </pc:spChg>
      </pc:sldChg>
      <pc:sldChg chg="addSp modSp add ord replId">
        <pc:chgData name="Maisha Farzana" userId="S::farzanma22@pwcs-edu.org::61b140f1-8539-4b8c-bc5c-5ff97d7992fe" providerId="AD" clId="Web-{B9FE325A-5844-DB49-DC28-4BCD6A4925A2}" dt="2019-09-26T02:42:50.786" v="611" actId="1076"/>
        <pc:sldMkLst>
          <pc:docMk/>
          <pc:sldMk cId="1281951882" sldId="260"/>
        </pc:sldMkLst>
        <pc:spChg chg="mod">
          <ac:chgData name="Maisha Farzana" userId="S::farzanma22@pwcs-edu.org::61b140f1-8539-4b8c-bc5c-5ff97d7992fe" providerId="AD" clId="Web-{B9FE325A-5844-DB49-DC28-4BCD6A4925A2}" dt="2019-09-26T02:42:50.786" v="611" actId="1076"/>
          <ac:spMkLst>
            <pc:docMk/>
            <pc:sldMk cId="1281951882" sldId="260"/>
            <ac:spMk id="2" creationId="{8EC1B301-927B-4DDD-A71B-0DB9800EDCFC}"/>
          </ac:spMkLst>
        </pc:spChg>
        <pc:picChg chg="add mod">
          <ac:chgData name="Maisha Farzana" userId="S::farzanma22@pwcs-edu.org::61b140f1-8539-4b8c-bc5c-5ff97d7992fe" providerId="AD" clId="Web-{B9FE325A-5844-DB49-DC28-4BCD6A4925A2}" dt="2019-09-26T02:42:41.130" v="606" actId="1076"/>
          <ac:picMkLst>
            <pc:docMk/>
            <pc:sldMk cId="1281951882" sldId="260"/>
            <ac:picMk id="4" creationId="{4BE9DD4E-A477-40C4-9322-29722C908D8D}"/>
          </ac:picMkLst>
        </pc:picChg>
      </pc:sldChg>
      <pc:sldChg chg="addSp modSp add replId">
        <pc:chgData name="Maisha Farzana" userId="S::farzanma22@pwcs-edu.org::61b140f1-8539-4b8c-bc5c-5ff97d7992fe" providerId="AD" clId="Web-{B9FE325A-5844-DB49-DC28-4BCD6A4925A2}" dt="2019-09-26T03:38:45.838" v="983" actId="20577"/>
        <pc:sldMkLst>
          <pc:docMk/>
          <pc:sldMk cId="464251084" sldId="261"/>
        </pc:sldMkLst>
        <pc:spChg chg="mod">
          <ac:chgData name="Maisha Farzana" userId="S::farzanma22@pwcs-edu.org::61b140f1-8539-4b8c-bc5c-5ff97d7992fe" providerId="AD" clId="Web-{B9FE325A-5844-DB49-DC28-4BCD6A4925A2}" dt="2019-09-26T02:54:32.155" v="832" actId="20577"/>
          <ac:spMkLst>
            <pc:docMk/>
            <pc:sldMk cId="464251084" sldId="261"/>
            <ac:spMk id="2" creationId="{8EC1B301-927B-4DDD-A71B-0DB9800EDCFC}"/>
          </ac:spMkLst>
        </pc:spChg>
        <pc:spChg chg="add mod">
          <ac:chgData name="Maisha Farzana" userId="S::farzanma22@pwcs-edu.org::61b140f1-8539-4b8c-bc5c-5ff97d7992fe" providerId="AD" clId="Web-{B9FE325A-5844-DB49-DC28-4BCD6A4925A2}" dt="2019-09-26T03:38:45.838" v="983" actId="20577"/>
          <ac:spMkLst>
            <pc:docMk/>
            <pc:sldMk cId="464251084" sldId="261"/>
            <ac:spMk id="4" creationId="{DA887224-CA5C-4E36-8519-2961940138EB}"/>
          </ac:spMkLst>
        </pc:spChg>
      </pc:sldChg>
      <pc:sldChg chg="del">
        <pc:chgData name="Maisha Farzana" userId="S::farzanma22@pwcs-edu.org::61b140f1-8539-4b8c-bc5c-5ff97d7992fe" providerId="AD" clId="Web-{B9FE325A-5844-DB49-DC28-4BCD6A4925A2}" dt="2019-09-26T03:37:58.024" v="953"/>
        <pc:sldMkLst>
          <pc:docMk/>
          <pc:sldMk cId="1463085028" sldId="262"/>
        </pc:sldMkLst>
      </pc:sldChg>
      <pc:sldChg chg="del">
        <pc:chgData name="Maisha Farzana" userId="S::farzanma22@pwcs-edu.org::61b140f1-8539-4b8c-bc5c-5ff97d7992fe" providerId="AD" clId="Web-{B9FE325A-5844-DB49-DC28-4BCD6A4925A2}" dt="2019-09-26T03:35:59.804" v="886"/>
        <pc:sldMkLst>
          <pc:docMk/>
          <pc:sldMk cId="3742545511" sldId="263"/>
        </pc:sldMkLst>
      </pc:sldChg>
      <pc:sldChg chg="modSp add replId">
        <pc:chgData name="Maisha Farzana" userId="S::farzanma22@pwcs-edu.org::61b140f1-8539-4b8c-bc5c-5ff97d7992fe" providerId="AD" clId="Web-{B9FE325A-5844-DB49-DC28-4BCD6A4925A2}" dt="2019-09-26T03:35:49.304" v="885" actId="1076"/>
        <pc:sldMkLst>
          <pc:docMk/>
          <pc:sldMk cId="2208082087" sldId="264"/>
        </pc:sldMkLst>
        <pc:spChg chg="mod">
          <ac:chgData name="Maisha Farzana" userId="S::farzanma22@pwcs-edu.org::61b140f1-8539-4b8c-bc5c-5ff97d7992fe" providerId="AD" clId="Web-{B9FE325A-5844-DB49-DC28-4BCD6A4925A2}" dt="2019-09-26T03:34:55.069" v="837" actId="20577"/>
          <ac:spMkLst>
            <pc:docMk/>
            <pc:sldMk cId="2208082087" sldId="264"/>
            <ac:spMk id="2" creationId="{8EC1B301-927B-4DDD-A71B-0DB9800EDCFC}"/>
          </ac:spMkLst>
        </pc:spChg>
        <pc:spChg chg="mod">
          <ac:chgData name="Maisha Farzana" userId="S::farzanma22@pwcs-edu.org::61b140f1-8539-4b8c-bc5c-5ff97d7992fe" providerId="AD" clId="Web-{B9FE325A-5844-DB49-DC28-4BCD6A4925A2}" dt="2019-09-26T03:35:49.304" v="885" actId="1076"/>
          <ac:spMkLst>
            <pc:docMk/>
            <pc:sldMk cId="2208082087" sldId="264"/>
            <ac:spMk id="4" creationId="{811438F7-4366-42F1-868F-592FEE997686}"/>
          </ac:spMkLst>
        </pc:spChg>
      </pc:sldChg>
      <pc:sldChg chg="modSp add replId">
        <pc:chgData name="Maisha Farzana" userId="S::farzanma22@pwcs-edu.org::61b140f1-8539-4b8c-bc5c-5ff97d7992fe" providerId="AD" clId="Web-{B9FE325A-5844-DB49-DC28-4BCD6A4925A2}" dt="2019-09-26T03:37:51.118" v="952" actId="14100"/>
        <pc:sldMkLst>
          <pc:docMk/>
          <pc:sldMk cId="155672772" sldId="265"/>
        </pc:sldMkLst>
        <pc:spChg chg="mod">
          <ac:chgData name="Maisha Farzana" userId="S::farzanma22@pwcs-edu.org::61b140f1-8539-4b8c-bc5c-5ff97d7992fe" providerId="AD" clId="Web-{B9FE325A-5844-DB49-DC28-4BCD6A4925A2}" dt="2019-09-26T03:37:06.930" v="917" actId="1076"/>
          <ac:spMkLst>
            <pc:docMk/>
            <pc:sldMk cId="155672772" sldId="265"/>
            <ac:spMk id="2" creationId="{8EC1B301-927B-4DDD-A71B-0DB9800EDCFC}"/>
          </ac:spMkLst>
        </pc:spChg>
        <pc:spChg chg="mod">
          <ac:chgData name="Maisha Farzana" userId="S::farzanma22@pwcs-edu.org::61b140f1-8539-4b8c-bc5c-5ff97d7992fe" providerId="AD" clId="Web-{B9FE325A-5844-DB49-DC28-4BCD6A4925A2}" dt="2019-09-26T03:37:51.118" v="952" actId="14100"/>
          <ac:spMkLst>
            <pc:docMk/>
            <pc:sldMk cId="155672772" sldId="265"/>
            <ac:spMk id="4" creationId="{5C3583BC-1E22-4E90-9CEA-9674884D32B8}"/>
          </ac:spMkLst>
        </pc:spChg>
      </pc:sldChg>
    </pc:docChg>
  </pc:docChgLst>
  <pc:docChgLst>
    <pc:chgData name="Maisha Farzana" userId="S::farzanma22@pwcs-edu.org::61b140f1-8539-4b8c-bc5c-5ff97d7992fe" providerId="AD" clId="Web-{38BA96F9-9B70-4A4A-A98C-F3C3F7653104}"/>
    <pc:docChg chg="modSld">
      <pc:chgData name="Maisha Farzana" userId="S::farzanma22@pwcs-edu.org::61b140f1-8539-4b8c-bc5c-5ff97d7992fe" providerId="AD" clId="Web-{38BA96F9-9B70-4A4A-A98C-F3C3F7653104}" dt="2019-11-17T04:59:59.412" v="132" actId="20577"/>
      <pc:docMkLst>
        <pc:docMk/>
      </pc:docMkLst>
      <pc:sldChg chg="modSp">
        <pc:chgData name="Maisha Farzana" userId="S::farzanma22@pwcs-edu.org::61b140f1-8539-4b8c-bc5c-5ff97d7992fe" providerId="AD" clId="Web-{38BA96F9-9B70-4A4A-A98C-F3C3F7653104}" dt="2019-11-17T04:55:40.941" v="1" actId="1076"/>
        <pc:sldMkLst>
          <pc:docMk/>
          <pc:sldMk cId="2465338939" sldId="259"/>
        </pc:sldMkLst>
        <pc:spChg chg="mod">
          <ac:chgData name="Maisha Farzana" userId="S::farzanma22@pwcs-edu.org::61b140f1-8539-4b8c-bc5c-5ff97d7992fe" providerId="AD" clId="Web-{38BA96F9-9B70-4A4A-A98C-F3C3F7653104}" dt="2019-11-17T04:55:40.941" v="1" actId="1076"/>
          <ac:spMkLst>
            <pc:docMk/>
            <pc:sldMk cId="2465338939" sldId="259"/>
            <ac:spMk id="4" creationId="{5C3583BC-1E22-4E90-9CEA-9674884D32B8}"/>
          </ac:spMkLst>
        </pc:spChg>
      </pc:sldChg>
      <pc:sldChg chg="modSp">
        <pc:chgData name="Maisha Farzana" userId="S::farzanma22@pwcs-edu.org::61b140f1-8539-4b8c-bc5c-5ff97d7992fe" providerId="AD" clId="Web-{38BA96F9-9B70-4A4A-A98C-F3C3F7653104}" dt="2019-11-17T04:56:44.910" v="59" actId="1076"/>
        <pc:sldMkLst>
          <pc:docMk/>
          <pc:sldMk cId="1281951882" sldId="260"/>
        </pc:sldMkLst>
        <pc:spChg chg="mod">
          <ac:chgData name="Maisha Farzana" userId="S::farzanma22@pwcs-edu.org::61b140f1-8539-4b8c-bc5c-5ff97d7992fe" providerId="AD" clId="Web-{38BA96F9-9B70-4A4A-A98C-F3C3F7653104}" dt="2019-11-17T04:56:44.910" v="59" actId="1076"/>
          <ac:spMkLst>
            <pc:docMk/>
            <pc:sldMk cId="1281951882" sldId="260"/>
            <ac:spMk id="2" creationId="{8EC1B301-927B-4DDD-A71B-0DB9800EDCFC}"/>
          </ac:spMkLst>
        </pc:spChg>
      </pc:sldChg>
      <pc:sldChg chg="modSp">
        <pc:chgData name="Maisha Farzana" userId="S::farzanma22@pwcs-edu.org::61b140f1-8539-4b8c-bc5c-5ff97d7992fe" providerId="AD" clId="Web-{38BA96F9-9B70-4A4A-A98C-F3C3F7653104}" dt="2019-11-17T04:59:59.412" v="131" actId="20577"/>
        <pc:sldMkLst>
          <pc:docMk/>
          <pc:sldMk cId="464251084" sldId="261"/>
        </pc:sldMkLst>
        <pc:spChg chg="mod">
          <ac:chgData name="Maisha Farzana" userId="S::farzanma22@pwcs-edu.org::61b140f1-8539-4b8c-bc5c-5ff97d7992fe" providerId="AD" clId="Web-{38BA96F9-9B70-4A4A-A98C-F3C3F7653104}" dt="2019-11-17T04:56:16.067" v="9" actId="1076"/>
          <ac:spMkLst>
            <pc:docMk/>
            <pc:sldMk cId="464251084" sldId="261"/>
            <ac:spMk id="2" creationId="{8EC1B301-927B-4DDD-A71B-0DB9800EDCFC}"/>
          </ac:spMkLst>
        </pc:spChg>
        <pc:spChg chg="mod">
          <ac:chgData name="Maisha Farzana" userId="S::farzanma22@pwcs-edu.org::61b140f1-8539-4b8c-bc5c-5ff97d7992fe" providerId="AD" clId="Web-{38BA96F9-9B70-4A4A-A98C-F3C3F7653104}" dt="2019-11-17T04:59:59.412" v="131" actId="20577"/>
          <ac:spMkLst>
            <pc:docMk/>
            <pc:sldMk cId="464251084" sldId="261"/>
            <ac:spMk id="4" creationId="{DA887224-CA5C-4E36-8519-2961940138EB}"/>
          </ac:spMkLst>
        </pc:spChg>
      </pc:sldChg>
      <pc:sldChg chg="modSp">
        <pc:chgData name="Maisha Farzana" userId="S::farzanma22@pwcs-edu.org::61b140f1-8539-4b8c-bc5c-5ff97d7992fe" providerId="AD" clId="Web-{38BA96F9-9B70-4A4A-A98C-F3C3F7653104}" dt="2019-11-17T04:55:55.129" v="2" actId="1076"/>
        <pc:sldMkLst>
          <pc:docMk/>
          <pc:sldMk cId="155672772" sldId="265"/>
        </pc:sldMkLst>
        <pc:spChg chg="mod">
          <ac:chgData name="Maisha Farzana" userId="S::farzanma22@pwcs-edu.org::61b140f1-8539-4b8c-bc5c-5ff97d7992fe" providerId="AD" clId="Web-{38BA96F9-9B70-4A4A-A98C-F3C3F7653104}" dt="2019-11-17T04:55:55.129" v="2" actId="1076"/>
          <ac:spMkLst>
            <pc:docMk/>
            <pc:sldMk cId="155672772" sldId="265"/>
            <ac:spMk id="4" creationId="{5C3583BC-1E22-4E90-9CEA-9674884D32B8}"/>
          </ac:spMkLst>
        </pc:spChg>
      </pc:sldChg>
    </pc:docChg>
  </pc:docChgLst>
  <pc:docChgLst>
    <pc:chgData name="Angela P. Trerotola" userId="S::trerotap@pwcs.edu::1326ab5e-dd14-439a-8d29-6d5cb958e6ed" providerId="AD" clId="Web-{8AC446C4-EAAE-B5ED-7F83-B04E52EF362E}"/>
    <pc:docChg chg="">
      <pc:chgData name="Angela P. Trerotola" userId="S::trerotap@pwcs.edu::1326ab5e-dd14-439a-8d29-6d5cb958e6ed" providerId="AD" clId="Web-{8AC446C4-EAAE-B5ED-7F83-B04E52EF362E}" dt="2019-11-18T12:41:06.195" v="0"/>
      <pc:docMkLst>
        <pc:docMk/>
      </pc:docMkLst>
      <pc:sldChg chg="addCm">
        <pc:chgData name="Angela P. Trerotola" userId="S::trerotap@pwcs.edu::1326ab5e-dd14-439a-8d29-6d5cb958e6ed" providerId="AD" clId="Web-{8AC446C4-EAAE-B5ED-7F83-B04E52EF362E}" dt="2019-11-18T12:41:06.195" v="0"/>
        <pc:sldMkLst>
          <pc:docMk/>
          <pc:sldMk cId="2465338939" sldId="259"/>
        </pc:sldMkLst>
      </pc:sldChg>
    </pc:docChg>
  </pc:docChgLst>
  <pc:docChgLst>
    <pc:chgData name="Maisha Farzana" userId="S::farzanma22@pwcs-edu.org::61b140f1-8539-4b8c-bc5c-5ff97d7992fe" providerId="AD" clId="Web-{91593E0E-74F9-509B-C0AF-6E9394FD0097}"/>
    <pc:docChg chg="modSld">
      <pc:chgData name="Maisha Farzana" userId="S::farzanma22@pwcs-edu.org::61b140f1-8539-4b8c-bc5c-5ff97d7992fe" providerId="AD" clId="Web-{91593E0E-74F9-509B-C0AF-6E9394FD0097}" dt="2020-06-03T18:57:48.450" v="132"/>
      <pc:docMkLst>
        <pc:docMk/>
      </pc:docMkLst>
      <pc:sldChg chg="delCm">
        <pc:chgData name="Maisha Farzana" userId="S::farzanma22@pwcs-edu.org::61b140f1-8539-4b8c-bc5c-5ff97d7992fe" providerId="AD" clId="Web-{91593E0E-74F9-509B-C0AF-6E9394FD0097}" dt="2020-06-03T18:57:48.450" v="132"/>
        <pc:sldMkLst>
          <pc:docMk/>
          <pc:sldMk cId="2465338939" sldId="259"/>
        </pc:sldMkLst>
      </pc:sldChg>
      <pc:sldChg chg="modSp">
        <pc:chgData name="Maisha Farzana" userId="S::farzanma22@pwcs-edu.org::61b140f1-8539-4b8c-bc5c-5ff97d7992fe" providerId="AD" clId="Web-{91593E0E-74F9-509B-C0AF-6E9394FD0097}" dt="2020-06-03T18:57:21.620" v="127" actId="20577"/>
        <pc:sldMkLst>
          <pc:docMk/>
          <pc:sldMk cId="464251084" sldId="261"/>
        </pc:sldMkLst>
        <pc:spChg chg="mod">
          <ac:chgData name="Maisha Farzana" userId="S::farzanma22@pwcs-edu.org::61b140f1-8539-4b8c-bc5c-5ff97d7992fe" providerId="AD" clId="Web-{91593E0E-74F9-509B-C0AF-6E9394FD0097}" dt="2020-06-03T18:57:21.620" v="127" actId="20577"/>
          <ac:spMkLst>
            <pc:docMk/>
            <pc:sldMk cId="464251084" sldId="261"/>
            <ac:spMk id="4" creationId="{DA887224-CA5C-4E36-8519-2961940138EB}"/>
          </ac:spMkLst>
        </pc:spChg>
      </pc:sldChg>
      <pc:sldChg chg="modSp">
        <pc:chgData name="Maisha Farzana" userId="S::farzanma22@pwcs-edu.org::61b140f1-8539-4b8c-bc5c-5ff97d7992fe" providerId="AD" clId="Web-{91593E0E-74F9-509B-C0AF-6E9394FD0097}" dt="2020-06-03T18:57:38.996" v="129" actId="20577"/>
        <pc:sldMkLst>
          <pc:docMk/>
          <pc:sldMk cId="2208082087" sldId="264"/>
        </pc:sldMkLst>
        <pc:spChg chg="mod">
          <ac:chgData name="Maisha Farzana" userId="S::farzanma22@pwcs-edu.org::61b140f1-8539-4b8c-bc5c-5ff97d7992fe" providerId="AD" clId="Web-{91593E0E-74F9-509B-C0AF-6E9394FD0097}" dt="2020-06-03T18:57:38.996" v="129" actId="20577"/>
          <ac:spMkLst>
            <pc:docMk/>
            <pc:sldMk cId="2208082087" sldId="264"/>
            <ac:spMk id="4" creationId="{811438F7-4366-42F1-868F-592FEE997686}"/>
          </ac:spMkLst>
        </pc:spChg>
      </pc:sldChg>
    </pc:docChg>
  </pc:docChgLst>
  <pc:docChgLst>
    <pc:chgData name="Maisha Farzana" userId="S::farzanma22@pwcs-edu.org::61b140f1-8539-4b8c-bc5c-5ff97d7992fe" providerId="AD" clId="Web-{6D6CC2B3-CDAA-FF92-46D8-9471B6D6A641}"/>
    <pc:docChg chg="addSld delSld">
      <pc:chgData name="Maisha Farzana" userId="S::farzanma22@pwcs-edu.org::61b140f1-8539-4b8c-bc5c-5ff97d7992fe" providerId="AD" clId="Web-{6D6CC2B3-CDAA-FF92-46D8-9471B6D6A641}" dt="2019-09-26T01:04:33.704" v="1"/>
      <pc:docMkLst>
        <pc:docMk/>
      </pc:docMkLst>
      <pc:sldChg chg="del">
        <pc:chgData name="Maisha Farzana" userId="S::farzanma22@pwcs-edu.org::61b140f1-8539-4b8c-bc5c-5ff97d7992fe" providerId="AD" clId="Web-{6D6CC2B3-CDAA-FF92-46D8-9471B6D6A641}" dt="2019-09-26T01:04:33.704" v="1"/>
        <pc:sldMkLst>
          <pc:docMk/>
          <pc:sldMk cId="109857222" sldId="256"/>
        </pc:sldMkLst>
      </pc:sldChg>
      <pc:sldChg chg="new">
        <pc:chgData name="Maisha Farzana" userId="S::farzanma22@pwcs-edu.org::61b140f1-8539-4b8c-bc5c-5ff97d7992fe" providerId="AD" clId="Web-{6D6CC2B3-CDAA-FF92-46D8-9471B6D6A641}" dt="2019-09-26T01:04:30.032" v="0"/>
        <pc:sldMkLst>
          <pc:docMk/>
          <pc:sldMk cId="2915479158" sldId="257"/>
        </pc:sldMkLst>
      </pc:sldChg>
    </pc:docChg>
  </pc:docChgLst>
  <pc:docChgLst>
    <pc:chgData name="Rhea Wanchoo" userId="S::wanchora22@pwcs-edu.org::5f18bf87-4b30-4613-93a2-29eddfd05393" providerId="AD" clId="Web-{A2110181-9C5A-1C1A-A4B5-150DA486770C}"/>
    <pc:docChg chg="modSld modMainMaster">
      <pc:chgData name="Rhea Wanchoo" userId="S::wanchora22@pwcs-edu.org::5f18bf87-4b30-4613-93a2-29eddfd05393" providerId="AD" clId="Web-{A2110181-9C5A-1C1A-A4B5-150DA486770C}" dt="2020-06-11T20:52:35.015" v="239"/>
      <pc:docMkLst>
        <pc:docMk/>
      </pc:docMkLst>
      <pc:sldChg chg="modSp mod setBg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2915479158" sldId="257"/>
        </pc:sldMkLst>
        <pc:spChg chg="mod">
          <ac:chgData name="Rhea Wanchoo" userId="S::wanchora22@pwcs-edu.org::5f18bf87-4b30-4613-93a2-29eddfd05393" providerId="AD" clId="Web-{A2110181-9C5A-1C1A-A4B5-150DA486770C}" dt="2020-06-11T20:52:06.124" v="234" actId="20577"/>
          <ac:spMkLst>
            <pc:docMk/>
            <pc:sldMk cId="2915479158" sldId="257"/>
            <ac:spMk id="8" creationId="{0C279C19-800E-4EC4-A9BD-6A8AF598E02A}"/>
          </ac:spMkLst>
        </pc:spChg>
      </pc:sldChg>
      <pc:sldChg chg="modSp mod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2047676460" sldId="258"/>
        </pc:sldMkLst>
        <pc:spChg chg="mod">
          <ac:chgData name="Rhea Wanchoo" userId="S::wanchora22@pwcs-edu.org::5f18bf87-4b30-4613-93a2-29eddfd05393" providerId="AD" clId="Web-{A2110181-9C5A-1C1A-A4B5-150DA486770C}" dt="2020-06-11T20:48:42.325" v="175" actId="20577"/>
          <ac:spMkLst>
            <pc:docMk/>
            <pc:sldMk cId="2047676460" sldId="258"/>
            <ac:spMk id="2" creationId="{8EC1B301-927B-4DDD-A71B-0DB9800EDCFC}"/>
          </ac:spMkLst>
        </pc:spChg>
        <pc:spChg chg="mod">
          <ac:chgData name="Rhea Wanchoo" userId="S::wanchora22@pwcs-edu.org::5f18bf87-4b30-4613-93a2-29eddfd05393" providerId="AD" clId="Web-{A2110181-9C5A-1C1A-A4B5-150DA486770C}" dt="2020-06-11T20:49:19.076" v="192" actId="20577"/>
          <ac:spMkLst>
            <pc:docMk/>
            <pc:sldMk cId="2047676460" sldId="258"/>
            <ac:spMk id="4" creationId="{811438F7-4366-42F1-868F-592FEE997686}"/>
          </ac:spMkLst>
        </pc:spChg>
      </pc:sldChg>
      <pc:sldChg chg="modSp mod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2465338939" sldId="259"/>
        </pc:sldMkLst>
        <pc:spChg chg="mod">
          <ac:chgData name="Rhea Wanchoo" userId="S::wanchora22@pwcs-edu.org::5f18bf87-4b30-4613-93a2-29eddfd05393" providerId="AD" clId="Web-{A2110181-9C5A-1C1A-A4B5-150DA486770C}" dt="2020-06-11T20:49:33.794" v="199" actId="20577"/>
          <ac:spMkLst>
            <pc:docMk/>
            <pc:sldMk cId="2465338939" sldId="259"/>
            <ac:spMk id="2" creationId="{8EC1B301-927B-4DDD-A71B-0DB9800EDCFC}"/>
          </ac:spMkLst>
        </pc:spChg>
        <pc:spChg chg="mod">
          <ac:chgData name="Rhea Wanchoo" userId="S::wanchora22@pwcs-edu.org::5f18bf87-4b30-4613-93a2-29eddfd05393" providerId="AD" clId="Web-{A2110181-9C5A-1C1A-A4B5-150DA486770C}" dt="2020-06-11T20:34:30.490" v="37" actId="20577"/>
          <ac:spMkLst>
            <pc:docMk/>
            <pc:sldMk cId="2465338939" sldId="259"/>
            <ac:spMk id="4" creationId="{5C3583BC-1E22-4E90-9CEA-9674884D32B8}"/>
          </ac:spMkLst>
        </pc:spChg>
      </pc:sldChg>
      <pc:sldChg chg="modSp mod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1281951882" sldId="260"/>
        </pc:sldMkLst>
        <pc:spChg chg="mod">
          <ac:chgData name="Rhea Wanchoo" userId="S::wanchora22@pwcs-edu.org::5f18bf87-4b30-4613-93a2-29eddfd05393" providerId="AD" clId="Web-{A2110181-9C5A-1C1A-A4B5-150DA486770C}" dt="2020-06-11T20:46:35.605" v="116" actId="1076"/>
          <ac:spMkLst>
            <pc:docMk/>
            <pc:sldMk cId="1281951882" sldId="260"/>
            <ac:spMk id="2" creationId="{8EC1B301-927B-4DDD-A71B-0DB9800EDCFC}"/>
          </ac:spMkLst>
        </pc:spChg>
        <pc:spChg chg="mod">
          <ac:chgData name="Rhea Wanchoo" userId="S::wanchora22@pwcs-edu.org::5f18bf87-4b30-4613-93a2-29eddfd05393" providerId="AD" clId="Web-{A2110181-9C5A-1C1A-A4B5-150DA486770C}" dt="2020-06-11T20:46:21.199" v="110" actId="1076"/>
          <ac:spMkLst>
            <pc:docMk/>
            <pc:sldMk cId="1281951882" sldId="260"/>
            <ac:spMk id="3" creationId="{905C77E8-DC26-4878-9196-643A87B68B50}"/>
          </ac:spMkLst>
        </pc:spChg>
      </pc:sldChg>
      <pc:sldChg chg="modSp mod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464251084" sldId="261"/>
        </pc:sldMkLst>
        <pc:spChg chg="mod">
          <ac:chgData name="Rhea Wanchoo" userId="S::wanchora22@pwcs-edu.org::5f18bf87-4b30-4613-93a2-29eddfd05393" providerId="AD" clId="Web-{A2110181-9C5A-1C1A-A4B5-150DA486770C}" dt="2020-06-11T20:46:13.558" v="109" actId="1076"/>
          <ac:spMkLst>
            <pc:docMk/>
            <pc:sldMk cId="464251084" sldId="261"/>
            <ac:spMk id="2" creationId="{8EC1B301-927B-4DDD-A71B-0DB9800EDCFC}"/>
          </ac:spMkLst>
        </pc:spChg>
        <pc:spChg chg="mod">
          <ac:chgData name="Rhea Wanchoo" userId="S::wanchora22@pwcs-edu.org::5f18bf87-4b30-4613-93a2-29eddfd05393" providerId="AD" clId="Web-{A2110181-9C5A-1C1A-A4B5-150DA486770C}" dt="2020-06-11T20:47:13.012" v="142" actId="20577"/>
          <ac:spMkLst>
            <pc:docMk/>
            <pc:sldMk cId="464251084" sldId="261"/>
            <ac:spMk id="4" creationId="{DA887224-CA5C-4E36-8519-2961940138EB}"/>
          </ac:spMkLst>
        </pc:spChg>
      </pc:sldChg>
      <pc:sldChg chg="modSp mod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2208082087" sldId="264"/>
        </pc:sldMkLst>
        <pc:spChg chg="mod">
          <ac:chgData name="Rhea Wanchoo" userId="S::wanchora22@pwcs-edu.org::5f18bf87-4b30-4613-93a2-29eddfd05393" providerId="AD" clId="Web-{A2110181-9C5A-1C1A-A4B5-150DA486770C}" dt="2020-06-11T20:48:37.247" v="172" actId="20577"/>
          <ac:spMkLst>
            <pc:docMk/>
            <pc:sldMk cId="2208082087" sldId="264"/>
            <ac:spMk id="2" creationId="{8EC1B301-927B-4DDD-A71B-0DB9800EDCFC}"/>
          </ac:spMkLst>
        </pc:spChg>
        <pc:spChg chg="mod">
          <ac:chgData name="Rhea Wanchoo" userId="S::wanchora22@pwcs-edu.org::5f18bf87-4b30-4613-93a2-29eddfd05393" providerId="AD" clId="Web-{A2110181-9C5A-1C1A-A4B5-150DA486770C}" dt="2020-06-11T20:48:31.466" v="171" actId="1076"/>
          <ac:spMkLst>
            <pc:docMk/>
            <pc:sldMk cId="2208082087" sldId="264"/>
            <ac:spMk id="4" creationId="{811438F7-4366-42F1-868F-592FEE997686}"/>
          </ac:spMkLst>
        </pc:spChg>
      </pc:sldChg>
      <pc:sldChg chg="modSp mod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155672772" sldId="265"/>
        </pc:sldMkLst>
        <pc:spChg chg="mod">
          <ac:chgData name="Rhea Wanchoo" userId="S::wanchora22@pwcs-edu.org::5f18bf87-4b30-4613-93a2-29eddfd05393" providerId="AD" clId="Web-{A2110181-9C5A-1C1A-A4B5-150DA486770C}" dt="2020-06-11T20:50:25.560" v="224" actId="1076"/>
          <ac:spMkLst>
            <pc:docMk/>
            <pc:sldMk cId="155672772" sldId="265"/>
            <ac:spMk id="2" creationId="{8EC1B301-927B-4DDD-A71B-0DB9800EDCFC}"/>
          </ac:spMkLst>
        </pc:spChg>
        <pc:spChg chg="mod">
          <ac:chgData name="Rhea Wanchoo" userId="S::wanchora22@pwcs-edu.org::5f18bf87-4b30-4613-93a2-29eddfd05393" providerId="AD" clId="Web-{A2110181-9C5A-1C1A-A4B5-150DA486770C}" dt="2020-06-11T20:50:49.092" v="233" actId="14100"/>
          <ac:spMkLst>
            <pc:docMk/>
            <pc:sldMk cId="155672772" sldId="265"/>
            <ac:spMk id="4" creationId="{5C3583BC-1E22-4E90-9CEA-9674884D32B8}"/>
          </ac:spMkLst>
        </pc:spChg>
      </pc:sldChg>
      <pc:sldChg chg="modSp mod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4019242488" sldId="267"/>
        </pc:sldMkLst>
        <pc:spChg chg="mod">
          <ac:chgData name="Rhea Wanchoo" userId="S::wanchora22@pwcs-edu.org::5f18bf87-4b30-4613-93a2-29eddfd05393" providerId="AD" clId="Web-{A2110181-9C5A-1C1A-A4B5-150DA486770C}" dt="2020-06-11T20:49:08.200" v="185" actId="1076"/>
          <ac:spMkLst>
            <pc:docMk/>
            <pc:sldMk cId="4019242488" sldId="267"/>
            <ac:spMk id="2" creationId="{8EC1B301-927B-4DDD-A71B-0DB9800EDCFC}"/>
          </ac:spMkLst>
        </pc:spChg>
        <pc:spChg chg="mod">
          <ac:chgData name="Rhea Wanchoo" userId="S::wanchora22@pwcs-edu.org::5f18bf87-4b30-4613-93a2-29eddfd05393" providerId="AD" clId="Web-{A2110181-9C5A-1C1A-A4B5-150DA486770C}" dt="2020-06-11T20:49:06.060" v="184" actId="1076"/>
          <ac:spMkLst>
            <pc:docMk/>
            <pc:sldMk cId="4019242488" sldId="267"/>
            <ac:spMk id="4" creationId="{811438F7-4366-42F1-868F-592FEE997686}"/>
          </ac:spMkLst>
        </pc:spChg>
      </pc:sldChg>
      <pc:sldChg chg="modSp mod">
        <pc:chgData name="Rhea Wanchoo" userId="S::wanchora22@pwcs-edu.org::5f18bf87-4b30-4613-93a2-29eddfd05393" providerId="AD" clId="Web-{A2110181-9C5A-1C1A-A4B5-150DA486770C}" dt="2020-06-11T20:52:35.015" v="239"/>
        <pc:sldMkLst>
          <pc:docMk/>
          <pc:sldMk cId="1281735232" sldId="268"/>
        </pc:sldMkLst>
        <pc:spChg chg="mod">
          <ac:chgData name="Rhea Wanchoo" userId="S::wanchora22@pwcs-edu.org::5f18bf87-4b30-4613-93a2-29eddfd05393" providerId="AD" clId="Web-{A2110181-9C5A-1C1A-A4B5-150DA486770C}" dt="2020-06-11T20:50:44.092" v="232" actId="1076"/>
          <ac:spMkLst>
            <pc:docMk/>
            <pc:sldMk cId="1281735232" sldId="268"/>
            <ac:spMk id="2" creationId="{8EC1B301-927B-4DDD-A71B-0DB9800EDCFC}"/>
          </ac:spMkLst>
        </pc:spChg>
        <pc:spChg chg="mod">
          <ac:chgData name="Rhea Wanchoo" userId="S::wanchora22@pwcs-edu.org::5f18bf87-4b30-4613-93a2-29eddfd05393" providerId="AD" clId="Web-{A2110181-9C5A-1C1A-A4B5-150DA486770C}" dt="2020-06-11T20:50:32.529" v="226" actId="20577"/>
          <ac:spMkLst>
            <pc:docMk/>
            <pc:sldMk cId="1281735232" sldId="268"/>
            <ac:spMk id="4" creationId="{5C3583BC-1E22-4E90-9CEA-9674884D32B8}"/>
          </ac:spMkLst>
        </pc:spChg>
      </pc:sldChg>
      <pc:sldMasterChg chg="mod setBg modSldLayout">
        <pc:chgData name="Rhea Wanchoo" userId="S::wanchora22@pwcs-edu.org::5f18bf87-4b30-4613-93a2-29eddfd05393" providerId="AD" clId="Web-{A2110181-9C5A-1C1A-A4B5-150DA486770C}" dt="2020-06-11T20:52:35.015" v="239"/>
        <pc:sldMasterMkLst>
          <pc:docMk/>
          <pc:sldMasterMk cId="2460954070" sldId="2147483660"/>
        </pc:sldMasterMkLst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">
          <pc:chgData name="Rhea Wanchoo" userId="S::wanchora22@pwcs-edu.org::5f18bf87-4b30-4613-93a2-29eddfd05393" providerId="AD" clId="Web-{A2110181-9C5A-1C1A-A4B5-150DA486770C}" dt="2020-06-11T20:52:35.015" v="239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Maisha Farzana" userId="S::farzanma22@pwcs-edu.org::61b140f1-8539-4b8c-bc5c-5ff97d7992fe" providerId="AD" clId="Web-{8CAA7CBC-0ADF-B627-EA46-6F1D69FB9E2E}"/>
    <pc:docChg chg="addSld delSld modSld">
      <pc:chgData name="Maisha Farzana" userId="S::farzanma22@pwcs-edu.org::61b140f1-8539-4b8c-bc5c-5ff97d7992fe" providerId="AD" clId="Web-{8CAA7CBC-0ADF-B627-EA46-6F1D69FB9E2E}" dt="2019-09-26T11:52:51.943" v="59"/>
      <pc:docMkLst>
        <pc:docMk/>
      </pc:docMkLst>
      <pc:sldChg chg="del">
        <pc:chgData name="Maisha Farzana" userId="S::farzanma22@pwcs-edu.org::61b140f1-8539-4b8c-bc5c-5ff97d7992fe" providerId="AD" clId="Web-{8CAA7CBC-0ADF-B627-EA46-6F1D69FB9E2E}" dt="2019-09-26T11:52:51.943" v="59"/>
        <pc:sldMkLst>
          <pc:docMk/>
          <pc:sldMk cId="1307035822" sldId="266"/>
        </pc:sldMkLst>
      </pc:sldChg>
      <pc:sldChg chg="modSp add replId">
        <pc:chgData name="Maisha Farzana" userId="S::farzanma22@pwcs-edu.org::61b140f1-8539-4b8c-bc5c-5ff97d7992fe" providerId="AD" clId="Web-{8CAA7CBC-0ADF-B627-EA46-6F1D69FB9E2E}" dt="2019-09-26T11:52:44.412" v="58" actId="1076"/>
        <pc:sldMkLst>
          <pc:docMk/>
          <pc:sldMk cId="4019242488" sldId="267"/>
        </pc:sldMkLst>
        <pc:spChg chg="mod">
          <ac:chgData name="Maisha Farzana" userId="S::farzanma22@pwcs-edu.org::61b140f1-8539-4b8c-bc5c-5ff97d7992fe" providerId="AD" clId="Web-{8CAA7CBC-0ADF-B627-EA46-6F1D69FB9E2E}" dt="2019-09-26T11:51:54.631" v="9" actId="20577"/>
          <ac:spMkLst>
            <pc:docMk/>
            <pc:sldMk cId="4019242488" sldId="267"/>
            <ac:spMk id="2" creationId="{8EC1B301-927B-4DDD-A71B-0DB9800EDCFC}"/>
          </ac:spMkLst>
        </pc:spChg>
        <pc:spChg chg="mod">
          <ac:chgData name="Maisha Farzana" userId="S::farzanma22@pwcs-edu.org::61b140f1-8539-4b8c-bc5c-5ff97d7992fe" providerId="AD" clId="Web-{8CAA7CBC-0ADF-B627-EA46-6F1D69FB9E2E}" dt="2019-09-26T11:52:44.412" v="58" actId="1076"/>
          <ac:spMkLst>
            <pc:docMk/>
            <pc:sldMk cId="4019242488" sldId="267"/>
            <ac:spMk id="4" creationId="{811438F7-4366-42F1-868F-592FEE99768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BFFFB"/>
            </a:gs>
            <a:gs pos="84000">
              <a:srgbClr val="255BA0"/>
            </a:gs>
            <a:gs pos="37000">
              <a:srgbClr val="00B0F0"/>
            </a:gs>
            <a:gs pos="68000">
              <a:srgbClr val="0070C0"/>
            </a:gs>
            <a:gs pos="100000">
              <a:schemeClr val="accent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5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6.wdp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5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22.png"/><Relationship Id="rId5" Type="http://schemas.microsoft.com/office/2007/relationships/hdphoto" Target="../media/hdphoto9.wdp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279C19-800E-4EC4-A9BD-6A8AF598E02A}"/>
              </a:ext>
            </a:extLst>
          </p:cNvPr>
          <p:cNvSpPr txBox="1"/>
          <p:nvPr/>
        </p:nvSpPr>
        <p:spPr>
          <a:xfrm>
            <a:off x="1443344" y="324187"/>
            <a:ext cx="9279931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 b="1" dirty="0">
                <a:latin typeface="Avenir Next" charset="0"/>
                <a:ea typeface="Avenir Next" charset="0"/>
                <a:cs typeface="Avenir Next" charset="0"/>
              </a:rPr>
              <a:t>WELCOME TO THE NATIONAL HISTORY SCHOLAR SOCIETY /</a:t>
            </a:r>
            <a:r>
              <a:rPr lang="en-US" sz="8800" b="1" dirty="0">
                <a:latin typeface="Avenir Next" charset="0"/>
                <a:ea typeface="Avenir Next" charset="0"/>
                <a:cs typeface="Avenir Next" charset="0"/>
              </a:rPr>
              <a:t> HISTORY CLUB!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" b="100000" l="9744" r="897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" y="4191000"/>
            <a:ext cx="2425700" cy="242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8566" l="9631" r="897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425" y="4191000"/>
            <a:ext cx="26797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7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1B301-927B-4DDD-A71B-0DB9800EDCFC}"/>
              </a:ext>
            </a:extLst>
          </p:cNvPr>
          <p:cNvSpPr txBox="1"/>
          <p:nvPr/>
        </p:nvSpPr>
        <p:spPr>
          <a:xfrm>
            <a:off x="918561" y="234413"/>
            <a:ext cx="998938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Avenir Next" charset="0"/>
                <a:ea typeface="Avenir Next" charset="0"/>
                <a:cs typeface="Avenir Next" charset="0"/>
              </a:rPr>
              <a:t>NATIONAL HISTORY SCHOLAR SOCIETY/HISTORY CLUB REQUIREMENTS:</a:t>
            </a:r>
            <a:endParaRPr lang="en-US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5C77E8-DC26-4878-9196-643A87B68B5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1438F7-4366-42F1-868F-592FEE997686}"/>
              </a:ext>
            </a:extLst>
          </p:cNvPr>
          <p:cNvSpPr txBox="1"/>
          <p:nvPr/>
        </p:nvSpPr>
        <p:spPr>
          <a:xfrm>
            <a:off x="918561" y="2173405"/>
            <a:ext cx="7958739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- 5 hours of tutoring completed by March 31</a:t>
            </a:r>
            <a:r>
              <a:rPr lang="en-US" sz="2800" baseline="30000" dirty="0">
                <a:latin typeface="Avenir Next" charset="0"/>
                <a:ea typeface="Avenir Next" charset="0"/>
                <a:cs typeface="Avenir Next" charset="0"/>
              </a:rPr>
              <a:t>st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 (juniors and seniors + select sophomores)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- 3.0 or higher in all history classes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Money for chords is T.B.D 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Dues are $10 for all members</a:t>
            </a:r>
          </a:p>
          <a:p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974" y="2875020"/>
            <a:ext cx="2941708" cy="18305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8500"/>
          <a:stretch/>
        </p:blipFill>
        <p:spPr>
          <a:xfrm>
            <a:off x="8013700" y="4987216"/>
            <a:ext cx="2894248" cy="1864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4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286" y="644765"/>
            <a:ext cx="3003588" cy="19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7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1B301-927B-4DDD-A71B-0DB9800EDCFC}"/>
              </a:ext>
            </a:extLst>
          </p:cNvPr>
          <p:cNvSpPr txBox="1"/>
          <p:nvPr/>
        </p:nvSpPr>
        <p:spPr>
          <a:xfrm>
            <a:off x="418643" y="110836"/>
            <a:ext cx="1036345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Avenir Next" charset="0"/>
                <a:ea typeface="Avenir Next" charset="0"/>
                <a:cs typeface="Avenir Next" charset="0"/>
              </a:rPr>
              <a:t>NATIONAL HISTORY SCHOLAR SOCIETY REQUIREMENTS FOR CURRENT SENIORS:</a:t>
            </a:r>
            <a:endParaRPr lang="en-US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5C77E8-DC26-4878-9196-643A87B68B5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1438F7-4366-42F1-868F-592FEE997686}"/>
              </a:ext>
            </a:extLst>
          </p:cNvPr>
          <p:cNvSpPr txBox="1"/>
          <p:nvPr/>
        </p:nvSpPr>
        <p:spPr>
          <a:xfrm>
            <a:off x="418643" y="1849912"/>
            <a:ext cx="11087557" cy="53399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- 2+ years in National History Club (seniors can be inducted to NHSS this year and juniors can be inducted at the end of this year)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Teacher recommendation 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B or better in at least 1 AP history course</a:t>
            </a:r>
          </a:p>
          <a:p>
            <a:pPr>
              <a:lnSpc>
                <a:spcPct val="20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Essay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</a:pPr>
            <a:endParaRPr lang="en-US" dirty="0">
              <a:highlight>
                <a:srgbClr val="FFFF00"/>
              </a:highlight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9412"/>
          <a:stretch/>
        </p:blipFill>
        <p:spPr>
          <a:xfrm>
            <a:off x="10013951" y="5180570"/>
            <a:ext cx="2076449" cy="16774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56" y="3500384"/>
            <a:ext cx="2237495" cy="16212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1576"/>
          <a:stretch/>
        </p:blipFill>
        <p:spPr>
          <a:xfrm>
            <a:off x="10198100" y="595466"/>
            <a:ext cx="1993900" cy="175997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08082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1B301-927B-4DDD-A71B-0DB9800EDCFC}"/>
              </a:ext>
            </a:extLst>
          </p:cNvPr>
          <p:cNvSpPr txBox="1"/>
          <p:nvPr/>
        </p:nvSpPr>
        <p:spPr>
          <a:xfrm>
            <a:off x="1132152" y="387927"/>
            <a:ext cx="998938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Avenir Next" charset="0"/>
                <a:ea typeface="Avenir Next" charset="0"/>
                <a:cs typeface="Avenir Next" charset="0"/>
              </a:rPr>
              <a:t>NATIONAL HISTORY SCHOLAR SOCIETY REQUIREMENTS FOR JUNIORS:</a:t>
            </a:r>
            <a:endParaRPr lang="en-US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5C77E8-DC26-4878-9196-643A87B68B5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1438F7-4366-42F1-868F-592FEE997686}"/>
              </a:ext>
            </a:extLst>
          </p:cNvPr>
          <p:cNvSpPr txBox="1"/>
          <p:nvPr/>
        </p:nvSpPr>
        <p:spPr>
          <a:xfrm>
            <a:off x="1132152" y="2592633"/>
            <a:ext cx="10286868" cy="40527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- 5 hours of service by the end of the school year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2800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Commit to at least 5 hours next year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2800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Teacher recommendation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2800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B or better in at least 1 AP history class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</a:pPr>
            <a:endParaRPr lang="en-US" dirty="0"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2" b="97447" l="5349" r="97326">
                        <a14:foregroundMark x1="42093" y1="29787" x2="30930" y2="39858"/>
                        <a14:foregroundMark x1="49884" y1="36170" x2="49884" y2="496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425" y="2934686"/>
            <a:ext cx="2310575" cy="1894134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297" r="12711"/>
          <a:stretch/>
        </p:blipFill>
        <p:spPr>
          <a:xfrm>
            <a:off x="9012855" y="843802"/>
            <a:ext cx="2070364" cy="17488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260" r="15185" b="19444"/>
          <a:stretch/>
        </p:blipFill>
        <p:spPr>
          <a:xfrm>
            <a:off x="8909108" y="5094534"/>
            <a:ext cx="2174111" cy="16618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1924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1B301-927B-4DDD-A71B-0DB9800EDCFC}"/>
              </a:ext>
            </a:extLst>
          </p:cNvPr>
          <p:cNvSpPr txBox="1"/>
          <p:nvPr/>
        </p:nvSpPr>
        <p:spPr>
          <a:xfrm>
            <a:off x="-271731" y="201395"/>
            <a:ext cx="127354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venir Next" charset="0"/>
                <a:ea typeface="Avenir Next" charset="0"/>
                <a:cs typeface="Avenir Next" charset="0"/>
              </a:rPr>
              <a:t>TUTORING: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5C77E8-DC26-4878-9196-643A87B68B5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3583BC-1E22-4E90-9CEA-9674884D32B8}"/>
              </a:ext>
            </a:extLst>
          </p:cNvPr>
          <p:cNvSpPr txBox="1"/>
          <p:nvPr/>
        </p:nvSpPr>
        <p:spPr>
          <a:xfrm>
            <a:off x="406640" y="751582"/>
            <a:ext cx="8635520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Tutoring: Every Tuesday in Mrs. Walters room, 3032 and every Thursday in Mrs. </a:t>
            </a:r>
            <a:r>
              <a:rPr lang="en-US" sz="2800" dirty="0" err="1">
                <a:latin typeface="Avenir Next" charset="0"/>
                <a:ea typeface="Avenir Next" charset="0"/>
                <a:cs typeface="Avenir Next" charset="0"/>
              </a:rPr>
              <a:t>Trerotola’s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 room, 3040 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-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Must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 be able to 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tutor 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without teacher 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assistance!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-Requirement to get chord 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-5 hours of tutoring per member of scholar society by March 31st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021" t="-863" r="15520" b="19375"/>
          <a:stretch/>
        </p:blipFill>
        <p:spPr>
          <a:xfrm>
            <a:off x="8712199" y="4863144"/>
            <a:ext cx="2540002" cy="1819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176"/>
          <a:stretch/>
        </p:blipFill>
        <p:spPr>
          <a:xfrm>
            <a:off x="8712199" y="0"/>
            <a:ext cx="2401824" cy="20298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9" b="96308" l="3462" r="96077">
                        <a14:foregroundMark x1="15000" y1="14077" x2="38308" y2="38000"/>
                        <a14:foregroundMark x1="11846" y1="89462" x2="43000" y2="57769"/>
                        <a14:foregroundMark x1="15154" y1="58000" x2="43538" y2="89846"/>
                        <a14:foregroundMark x1="55538" y1="90154" x2="87615" y2="54231"/>
                        <a14:foregroundMark x1="57000" y1="57769" x2="69615" y2="70923"/>
                        <a14:foregroundMark x1="14846" y1="73308" x2="38923" y2="59615"/>
                        <a14:foregroundMark x1="24077" y1="87385" x2="46462" y2="58692"/>
                        <a14:foregroundMark x1="14231" y1="59462" x2="14231" y2="85769"/>
                        <a14:foregroundMark x1="10923" y1="15000" x2="33692" y2="41308"/>
                        <a14:foregroundMark x1="38538" y1="12769" x2="13154" y2="47769"/>
                        <a14:foregroundMark x1="30769" y1="87385" x2="46077" y2="66462"/>
                        <a14:foregroundMark x1="15154" y1="56462" x2="38692" y2="58154"/>
                        <a14:foregroundMark x1="85154" y1="62769" x2="65538" y2="88154"/>
                        <a14:foregroundMark x1="59231" y1="8000" x2="85769" y2="39231"/>
                        <a14:backgroundMark x1="68000" y1="44462" x2="85000" y2="45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0531" y="2197923"/>
            <a:ext cx="2471469" cy="24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3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1B301-927B-4DDD-A71B-0DB9800EDCFC}"/>
              </a:ext>
            </a:extLst>
          </p:cNvPr>
          <p:cNvSpPr txBox="1"/>
          <p:nvPr/>
        </p:nvSpPr>
        <p:spPr>
          <a:xfrm>
            <a:off x="-271731" y="134770"/>
            <a:ext cx="127354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Avenir Next" charset="0"/>
                <a:ea typeface="Avenir Next" charset="0"/>
                <a:cs typeface="Avenir Next" charset="0"/>
              </a:rPr>
              <a:t>VOLUNTEERING ACTIVITIES:</a:t>
            </a:r>
            <a:endParaRPr lang="en-US" sz="4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5C77E8-DC26-4878-9196-643A87B68B5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3583BC-1E22-4E90-9CEA-9674884D32B8}"/>
              </a:ext>
            </a:extLst>
          </p:cNvPr>
          <p:cNvSpPr txBox="1"/>
          <p:nvPr/>
        </p:nvSpPr>
        <p:spPr>
          <a:xfrm>
            <a:off x="163265" y="753576"/>
            <a:ext cx="9234735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</a:t>
            </a:r>
            <a:r>
              <a:rPr lang="en-US" sz="2800" u="sng" dirty="0">
                <a:latin typeface="Avenir Next" charset="0"/>
                <a:ea typeface="Avenir Next" charset="0"/>
                <a:cs typeface="Avenir Next" charset="0"/>
              </a:rPr>
              <a:t>Volunteering: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 VFW centers , museums, operation gratitude, DAV volunteering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</a:t>
            </a:r>
            <a:r>
              <a:rPr lang="en-US" sz="2800" u="sng" dirty="0">
                <a:latin typeface="Avenir Next" charset="0"/>
                <a:ea typeface="Avenir Next" charset="0"/>
                <a:cs typeface="Avenir Next" charset="0"/>
              </a:rPr>
              <a:t>Activities: 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black history month , presidents' day , veteran's day , 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update history 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bulletin boards, history bowl, history podcast, guest speakers, field trips, oral history interviews, story corps, add to blog, history reviews, sol help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89" t="-629" r="-23414" b="-18880"/>
          <a:stretch/>
        </p:blipFill>
        <p:spPr>
          <a:xfrm>
            <a:off x="9398000" y="2721764"/>
            <a:ext cx="3360340" cy="23156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7100" y="4581189"/>
            <a:ext cx="1979696" cy="2297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867" y="753576"/>
            <a:ext cx="1987635" cy="19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1B301-927B-4DDD-A71B-0DB9800EDCFC}"/>
              </a:ext>
            </a:extLst>
          </p:cNvPr>
          <p:cNvSpPr txBox="1"/>
          <p:nvPr/>
        </p:nvSpPr>
        <p:spPr>
          <a:xfrm>
            <a:off x="3508599" y="71894"/>
            <a:ext cx="127354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latin typeface="Avenir Next" charset="0"/>
                <a:ea typeface="Avenir Next" charset="0"/>
                <a:cs typeface="Avenir Next" charset="0"/>
              </a:rPr>
              <a:t>OPPORTUNITIES: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5C77E8-DC26-4878-9196-643A87B68B5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3583BC-1E22-4E90-9CEA-9674884D32B8}"/>
              </a:ext>
            </a:extLst>
          </p:cNvPr>
          <p:cNvSpPr txBox="1"/>
          <p:nvPr/>
        </p:nvSpPr>
        <p:spPr>
          <a:xfrm>
            <a:off x="186817" y="1058916"/>
            <a:ext cx="8830183" cy="63299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Could get published in </a:t>
            </a:r>
            <a:r>
              <a:rPr lang="en-US" sz="2800" i="1" dirty="0" smtClean="0">
                <a:latin typeface="Avenir Next" charset="0"/>
                <a:ea typeface="Avenir Next" charset="0"/>
                <a:cs typeface="Avenir Next" charset="0"/>
              </a:rPr>
              <a:t>Concord Review 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for history 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paper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- History student of the year award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FontTx/>
              <a:buChar char="-"/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Lessons of leadership contest: $5000 prize to club members who write the best essay or create the best website/documentary on a historical figure and his/her leadership through a time of crisis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FontTx/>
              <a:buChar char="-"/>
            </a:pP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DAV volunteer scholarships </a:t>
            </a:r>
          </a:p>
          <a:p>
            <a:pPr>
              <a:lnSpc>
                <a:spcPct val="200000"/>
              </a:lnSpc>
              <a:spcBef>
                <a:spcPts val="1000"/>
              </a:spcBef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6941" t="-7613" r="47706" b="5498"/>
          <a:stretch/>
        </p:blipFill>
        <p:spPr>
          <a:xfrm>
            <a:off x="9017000" y="4656130"/>
            <a:ext cx="2015871" cy="20073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5910" t="9425" r="13923" b="19796"/>
          <a:stretch/>
        </p:blipFill>
        <p:spPr>
          <a:xfrm>
            <a:off x="9017000" y="284363"/>
            <a:ext cx="2267459" cy="1715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3" b="89882" l="2093" r="963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9259" y="2428366"/>
            <a:ext cx="1930400" cy="22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2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1B301-927B-4DDD-A71B-0DB9800EDCFC}"/>
              </a:ext>
            </a:extLst>
          </p:cNvPr>
          <p:cNvSpPr txBox="1"/>
          <p:nvPr/>
        </p:nvSpPr>
        <p:spPr>
          <a:xfrm>
            <a:off x="1000273" y="396808"/>
            <a:ext cx="1065832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latin typeface="Avenir Next" charset="0"/>
                <a:ea typeface="Avenir Next" charset="0"/>
                <a:cs typeface="Avenir Next" charset="0"/>
              </a:rPr>
              <a:t>OFFICERS for 2020-2021 Schoolyear:</a:t>
            </a:r>
            <a:endParaRPr lang="en-US" sz="40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5C77E8-DC26-4878-9196-643A87B68B5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887224-CA5C-4E36-8519-2961940138EB}"/>
              </a:ext>
            </a:extLst>
          </p:cNvPr>
          <p:cNvSpPr txBox="1"/>
          <p:nvPr/>
        </p:nvSpPr>
        <p:spPr>
          <a:xfrm>
            <a:off x="354086" y="1553795"/>
            <a:ext cx="8740627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President: Maisha Farzana 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Vice President: Rhea Wanchoo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Treasurer:  Maya </a:t>
            </a:r>
            <a:r>
              <a:rPr lang="en-US" sz="3200" dirty="0" err="1">
                <a:latin typeface="Avenir Next" charset="0"/>
                <a:ea typeface="Avenir Next" charset="0"/>
                <a:cs typeface="Avenir Next" charset="0"/>
              </a:rPr>
              <a:t>Pokhrel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Historian/ Public accounts: </a:t>
            </a:r>
            <a:r>
              <a:rPr lang="en-US" sz="3200" dirty="0" err="1">
                <a:latin typeface="Avenir Next" charset="0"/>
                <a:ea typeface="Avenir Next" charset="0"/>
                <a:cs typeface="Avenir Next" charset="0"/>
              </a:rPr>
              <a:t>Sumina</a:t>
            </a: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3200" dirty="0" err="1">
                <a:latin typeface="Avenir Next" charset="0"/>
                <a:ea typeface="Avenir Next" charset="0"/>
                <a:cs typeface="Avenir Next" charset="0"/>
              </a:rPr>
              <a:t>Chapagai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1" b="97769" l="9931" r="899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067" y="1001900"/>
            <a:ext cx="2557453" cy="246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96444" l="5374" r="95561">
                        <a14:foregroundMark x1="15187" y1="15556" x2="18224" y2="20667"/>
                        <a14:foregroundMark x1="80140" y1="19111" x2="81542" y2="12889"/>
                        <a14:foregroundMark x1="85514" y1="14222" x2="85981" y2="1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4604" y="4530378"/>
            <a:ext cx="2007396" cy="2110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38750"/>
          <a:stretch/>
        </p:blipFill>
        <p:spPr>
          <a:xfrm>
            <a:off x="7994594" y="3019760"/>
            <a:ext cx="2190010" cy="166977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6425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1B301-927B-4DDD-A71B-0DB9800EDCFC}"/>
              </a:ext>
            </a:extLst>
          </p:cNvPr>
          <p:cNvSpPr txBox="1"/>
          <p:nvPr/>
        </p:nvSpPr>
        <p:spPr>
          <a:xfrm>
            <a:off x="5238064" y="3031269"/>
            <a:ext cx="658116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Avenir Next" charset="0"/>
                <a:ea typeface="Avenir Next" charset="0"/>
                <a:cs typeface="Avenir Next" charset="0"/>
              </a:rPr>
              <a:t>JOIN OUR REMIND!!!</a:t>
            </a:r>
          </a:p>
          <a:p>
            <a:endParaRPr lang="en-US" sz="4800" dirty="0">
              <a:latin typeface="Colonna MT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5C77E8-DC26-4878-9196-643A87B68B50}"/>
              </a:ext>
            </a:extLst>
          </p:cNvPr>
          <p:cNvSpPr txBox="1"/>
          <p:nvPr/>
        </p:nvSpPr>
        <p:spPr>
          <a:xfrm>
            <a:off x="11083636" y="34359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4BE9DD4E-A477-40C4-9322-29722C908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95" y="227739"/>
            <a:ext cx="3608093" cy="64163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81951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277</Words>
  <Application>Microsoft Macintosh PowerPoint</Application>
  <PresentationFormat>Widescreen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Avenir Next</vt:lpstr>
      <vt:lpstr>Calibri</vt:lpstr>
      <vt:lpstr>Calibri Light</vt:lpstr>
      <vt:lpstr>Colonna MT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Rhea Wanchoo</cp:lastModifiedBy>
  <cp:revision>234</cp:revision>
  <dcterms:created xsi:type="dcterms:W3CDTF">2013-07-15T20:26:40Z</dcterms:created>
  <dcterms:modified xsi:type="dcterms:W3CDTF">2020-06-11T22:10:23Z</dcterms:modified>
</cp:coreProperties>
</file>